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2" r:id="rId2"/>
    <p:sldId id="256" r:id="rId3"/>
    <p:sldId id="271" r:id="rId4"/>
    <p:sldId id="257" r:id="rId5"/>
    <p:sldId id="270" r:id="rId6"/>
    <p:sldId id="263" r:id="rId7"/>
    <p:sldId id="259" r:id="rId8"/>
    <p:sldId id="268" r:id="rId9"/>
    <p:sldId id="269" r:id="rId10"/>
    <p:sldId id="273" r:id="rId11"/>
    <p:sldId id="26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8A4BA8A-D273-4EF8-8F55-D7B28FD61709}">
          <p14:sldIdLst>
            <p14:sldId id="272"/>
            <p14:sldId id="256"/>
            <p14:sldId id="271"/>
            <p14:sldId id="257"/>
            <p14:sldId id="270"/>
            <p14:sldId id="263"/>
            <p14:sldId id="259"/>
            <p14:sldId id="268"/>
            <p14:sldId id="269"/>
            <p14:sldId id="273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孟 庆丰" initials="孟" lastIdx="1" clrIdx="0">
    <p:extLst>
      <p:ext uri="{19B8F6BF-5375-455C-9EA6-DF929625EA0E}">
        <p15:presenceInfo xmlns:p15="http://schemas.microsoft.com/office/powerpoint/2012/main" userId="07d348e84da801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 autoAdjust="0"/>
    <p:restoredTop sz="93078" autoAdjust="0"/>
  </p:normalViewPr>
  <p:slideViewPr>
    <p:cSldViewPr snapToGrid="0">
      <p:cViewPr varScale="1">
        <p:scale>
          <a:sx n="55" d="100"/>
          <a:sy n="55" d="100"/>
        </p:scale>
        <p:origin x="413" y="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0EFB9-AA06-42BC-B7C8-66116B2DB610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7D2CF-20E2-49F4-897B-2F7744739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63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7D2CF-20E2-49F4-897B-2F77447393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861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7D2CF-20E2-49F4-897B-2F77447393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640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7CBC-777B-4234-BBCD-B0CFC41C118A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FDB8D-DA22-4736-A962-B24E2382CF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7CBC-777B-4234-BBCD-B0CFC41C118A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FDB8D-DA22-4736-A962-B24E2382CF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7CBC-777B-4234-BBCD-B0CFC41C118A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FDB8D-DA22-4736-A962-B24E2382CF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7CBC-777B-4234-BBCD-B0CFC41C118A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FDB8D-DA22-4736-A962-B24E2382CF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7CBC-777B-4234-BBCD-B0CFC41C118A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FDB8D-DA22-4736-A962-B24E2382CF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7CBC-777B-4234-BBCD-B0CFC41C118A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FDB8D-DA22-4736-A962-B24E2382CF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7CBC-777B-4234-BBCD-B0CFC41C118A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FDB8D-DA22-4736-A962-B24E2382CF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7CBC-777B-4234-BBCD-B0CFC41C118A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FDB8D-DA22-4736-A962-B24E2382CF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7CBC-777B-4234-BBCD-B0CFC41C118A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FDB8D-DA22-4736-A962-B24E2382CF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7CBC-777B-4234-BBCD-B0CFC41C118A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FDB8D-DA22-4736-A962-B24E2382CF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7CBC-777B-4234-BBCD-B0CFC41C118A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FDB8D-DA22-4736-A962-B24E2382CF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E7CBC-777B-4234-BBCD-B0CFC41C118A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FDB8D-DA22-4736-A962-B24E2382CF0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4269C87-B95D-4E14-A2CC-67A1EBD4C576}"/>
              </a:ext>
            </a:extLst>
          </p:cNvPr>
          <p:cNvSpPr/>
          <p:nvPr userDrawn="1"/>
        </p:nvSpPr>
        <p:spPr>
          <a:xfrm>
            <a:off x="-759460" y="3606800"/>
            <a:ext cx="5869940" cy="3491230"/>
          </a:xfrm>
          <a:prstGeom prst="rect">
            <a:avLst/>
          </a:prstGeom>
          <a:blipFill dpi="0" rotWithShape="1">
            <a:blip r:embed="rId13">
              <a:alphaModFix amt="3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&#23729;&#24217;" TargetMode="External"/><Relationship Id="rId2" Type="http://schemas.openxmlformats.org/officeDocument/2006/relationships/hyperlink" Target="https://baike.baidu.com/item/&#27888;&#23665;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aike.baidu.com/item/&#23553;&#31109;&#22823;&#20856;" TargetMode="External"/><Relationship Id="rId4" Type="http://schemas.openxmlformats.org/officeDocument/2006/relationships/hyperlink" Target="https://baike.baidu.com/item/&#27888;&#23665;&#21313;&#20843;&#30424;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jp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11.jpg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文本框 3"/>
          <p:cNvSpPr txBox="1"/>
          <p:nvPr/>
        </p:nvSpPr>
        <p:spPr>
          <a:xfrm>
            <a:off x="8686799" y="4992050"/>
            <a:ext cx="2982111" cy="923330"/>
          </a:xfrm>
          <a:prstGeom prst="rect">
            <a:avLst/>
          </a:prstGeom>
          <a:ln>
            <a:noFill/>
          </a:ln>
          <a:effectLst>
            <a:reflection blurRad="6350" stA="50000" endA="300" endPos="90000" dir="5400000" sy="-100000" algn="bl" rotWithShape="0"/>
            <a:softEdge rad="12700"/>
          </a:effectLst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CN" altLang="en-US" sz="54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E363BDA-7427-4FB6-80C7-2F5F6A30ECB5}"/>
              </a:ext>
            </a:extLst>
          </p:cNvPr>
          <p:cNvSpPr/>
          <p:nvPr/>
        </p:nvSpPr>
        <p:spPr>
          <a:xfrm>
            <a:off x="4203739" y="368300"/>
            <a:ext cx="3784522" cy="61214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姓名：孟庆丰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年龄：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19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岁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来自：山东泰安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爱好：电影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51AACB5-4D2B-441B-A3C8-028A0A469A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318" y="936943"/>
            <a:ext cx="2265522" cy="21982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1900's Madness #2 - Ennio Morricone!Amedeo Tommasi">
            <a:hlinkClick r:id="" action="ppaction://media"/>
            <a:extLst>
              <a:ext uri="{FF2B5EF4-FFF2-40B4-BE49-F238E27FC236}">
                <a16:creationId xmlns:a16="http://schemas.microsoft.com/office/drawing/2014/main" id="{02D96B58-0C90-4950-BFEA-2D632B24D8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0405" y="573611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00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299675" y="2090172"/>
            <a:ext cx="364555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幼圆" panose="02010509060101010101" pitchFamily="49" charset="-122"/>
              </a:rPr>
              <a:t>参考</a:t>
            </a:r>
            <a:endParaRPr lang="en-US" altLang="zh-CN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幼圆" panose="02010509060101010101" pitchFamily="49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百度百科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泰山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百度百科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岱庙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百度百科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十八盘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百度百科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封禅大典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420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942735" y="3075057"/>
            <a:ext cx="23065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幼圆" panose="02010509060101010101" pitchFamily="49" charset="-122"/>
              </a:rPr>
              <a:t>TANK YOU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812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文本框 3"/>
          <p:cNvSpPr txBox="1"/>
          <p:nvPr/>
        </p:nvSpPr>
        <p:spPr>
          <a:xfrm>
            <a:off x="6911522" y="3785606"/>
            <a:ext cx="5134740" cy="1015663"/>
          </a:xfrm>
          <a:prstGeom prst="rect">
            <a:avLst/>
          </a:prstGeom>
          <a:ln>
            <a:noFill/>
          </a:ln>
          <a:effectLst>
            <a:reflection blurRad="6350" stA="50000" endA="300" endPos="90000" dir="5400000" sy="-100000" algn="bl" rotWithShape="0"/>
            <a:softEdge rad="12700"/>
          </a:effectLst>
        </p:spPr>
        <p:txBody>
          <a:bodyPr wrap="none" rtlCol="0" anchor="ctr" anchorCtr="1">
            <a:spAutoFit/>
          </a:bodyPr>
          <a:lstStyle/>
          <a:p>
            <a:pPr algn="ctr"/>
            <a:r>
              <a:rPr lang="zh-CN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我的家乡</a:t>
            </a:r>
            <a:r>
              <a:rPr lang="en-US" altLang="zh-CN" sz="6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泰山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BE42DB-0EC3-49CF-AAFA-2A70F08B2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1" t="8822" r="12548" b="32137"/>
          <a:stretch/>
        </p:blipFill>
        <p:spPr>
          <a:xfrm>
            <a:off x="9167713" y="1374796"/>
            <a:ext cx="3024287" cy="1854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ED8C45-8A33-4DFA-992F-61125D782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5" b="19926"/>
          <a:stretch/>
        </p:blipFill>
        <p:spPr>
          <a:xfrm>
            <a:off x="-1" y="1310157"/>
            <a:ext cx="3170773" cy="19195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14A67E4-A8A4-47FB-97FF-2AE9070EA5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38"/>
          <a:stretch/>
        </p:blipFill>
        <p:spPr>
          <a:xfrm>
            <a:off x="3193296" y="1374797"/>
            <a:ext cx="2789456" cy="1854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E5C591-716F-490E-94CD-FE78973902C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84"/>
          <a:stretch/>
        </p:blipFill>
        <p:spPr>
          <a:xfrm>
            <a:off x="6005275" y="1352417"/>
            <a:ext cx="3139916" cy="1877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文本框 3"/>
          <p:cNvSpPr txBox="1"/>
          <p:nvPr/>
        </p:nvSpPr>
        <p:spPr>
          <a:xfrm>
            <a:off x="5182929" y="457688"/>
            <a:ext cx="1826141" cy="584775"/>
          </a:xfrm>
          <a:prstGeom prst="rect">
            <a:avLst/>
          </a:prstGeom>
          <a:ln>
            <a:noFill/>
          </a:ln>
          <a:effectLst>
            <a:reflection blurRad="6350" stA="50000" endA="300" endPos="90000" dir="5400000" sy="-100000" algn="bl" rotWithShape="0"/>
            <a:softEdge rad="12700"/>
          </a:effectLst>
        </p:spPr>
        <p:txBody>
          <a:bodyPr wrap="none" rtlCol="0" anchor="ctr" anchorCtr="1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泰山日出</a:t>
            </a:r>
          </a:p>
        </p:txBody>
      </p:sp>
      <p:pic>
        <p:nvPicPr>
          <p:cNvPr id="2" name="泰山日出">
            <a:hlinkClick r:id="" action="ppaction://media"/>
            <a:extLst>
              <a:ext uri="{FF2B5EF4-FFF2-40B4-BE49-F238E27FC236}">
                <a16:creationId xmlns:a16="http://schemas.microsoft.com/office/drawing/2014/main" id="{C1BD40AC-248F-4E7C-8A94-27B326EAAC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8306" y="1664677"/>
            <a:ext cx="7815385" cy="439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10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7"/>
          <p:cNvSpPr>
            <a:spLocks noChangeArrowheads="1"/>
          </p:cNvSpPr>
          <p:nvPr/>
        </p:nvSpPr>
        <p:spPr bwMode="auto">
          <a:xfrm>
            <a:off x="3143530" y="5304479"/>
            <a:ext cx="5904933" cy="1218539"/>
          </a:xfrm>
          <a:prstGeom prst="rect">
            <a:avLst/>
          </a:prstGeom>
          <a:solidFill>
            <a:srgbClr val="FFFFFF">
              <a:alpha val="39999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 b="1" i="1">
              <a:sym typeface="Arial" pitchFamily="34" charset="0"/>
            </a:endParaRPr>
          </a:p>
        </p:txBody>
      </p:sp>
      <p:sp>
        <p:nvSpPr>
          <p:cNvPr id="9" name="矩形 5"/>
          <p:cNvSpPr>
            <a:spLocks noChangeArrowheads="1"/>
          </p:cNvSpPr>
          <p:nvPr/>
        </p:nvSpPr>
        <p:spPr bwMode="auto">
          <a:xfrm>
            <a:off x="3278733" y="5263162"/>
            <a:ext cx="5634525" cy="1218539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sym typeface="+mn-ea"/>
              </a:rPr>
              <a:t>泰山又名岱山、岱宗、岱岳、东岳、泰岳，位于山东省中部，隶属于泰安市，有“五岳之首”、“五岳之长”、五岳之尊、“天下第一山”之称。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4" name="TextBox 10"/>
          <p:cNvSpPr>
            <a:spLocks noChangeArrowheads="1"/>
          </p:cNvSpPr>
          <p:nvPr/>
        </p:nvSpPr>
        <p:spPr bwMode="auto">
          <a:xfrm>
            <a:off x="827088" y="1917700"/>
            <a:ext cx="68161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endParaRPr lang="zh-CN" altLang="en-US" dirty="0">
              <a:solidFill>
                <a:srgbClr val="000000"/>
              </a:solidFill>
              <a:sym typeface="Arial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7A51995-9959-48DD-B317-A683DB19C5F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031997" y="1594838"/>
            <a:ext cx="8128001" cy="32600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6DDEA94-83A1-4171-9FF6-2FC24812EB62}"/>
              </a:ext>
            </a:extLst>
          </p:cNvPr>
          <p:cNvSpPr txBox="1"/>
          <p:nvPr/>
        </p:nvSpPr>
        <p:spPr>
          <a:xfrm>
            <a:off x="5583133" y="601774"/>
            <a:ext cx="1025724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泰山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24" grpId="0" bldLvl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3">
            <a:hlinkClick r:id="rId2" action="ppaction://hlinksldjump"/>
            <a:extLst>
              <a:ext uri="{FF2B5EF4-FFF2-40B4-BE49-F238E27FC236}">
                <a16:creationId xmlns:a16="http://schemas.microsoft.com/office/drawing/2014/main" id="{952BEFA5-7686-418C-AF2F-8FB640167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1314" y="335281"/>
            <a:ext cx="3323776" cy="22158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图片 3">
            <a:hlinkClick r:id="rId4" action="ppaction://hlinksldjump"/>
            <a:extLst>
              <a:ext uri="{FF2B5EF4-FFF2-40B4-BE49-F238E27FC236}">
                <a16:creationId xmlns:a16="http://schemas.microsoft.com/office/drawing/2014/main" id="{5F3B30D1-4F7B-4CBA-9920-E9D35AE1E5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82" y="335280"/>
            <a:ext cx="4002661" cy="505135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>
            <a:hlinkClick r:id="rId6" action="ppaction://hlinksldjump"/>
            <a:extLst>
              <a:ext uri="{FF2B5EF4-FFF2-40B4-BE49-F238E27FC236}">
                <a16:creationId xmlns:a16="http://schemas.microsoft.com/office/drawing/2014/main" id="{D1F0158A-D75D-4447-813C-CF4097977D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06" y="3376459"/>
            <a:ext cx="4513632" cy="253666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6975C5B-799C-4B24-8141-7FDE5D12A241}"/>
              </a:ext>
            </a:extLst>
          </p:cNvPr>
          <p:cNvSpPr txBox="1"/>
          <p:nvPr/>
        </p:nvSpPr>
        <p:spPr>
          <a:xfrm>
            <a:off x="7875058" y="56745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十八盘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6D9AE8-D3AE-473D-BCD4-8436F1ED96C1}"/>
              </a:ext>
            </a:extLst>
          </p:cNvPr>
          <p:cNvSpPr txBox="1"/>
          <p:nvPr/>
        </p:nvSpPr>
        <p:spPr>
          <a:xfrm>
            <a:off x="2354574" y="2776631"/>
            <a:ext cx="777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岱庙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3E29DAC-AB82-4D1D-B99F-A5C576EED348}"/>
              </a:ext>
            </a:extLst>
          </p:cNvPr>
          <p:cNvSpPr txBox="1"/>
          <p:nvPr/>
        </p:nvSpPr>
        <p:spPr>
          <a:xfrm>
            <a:off x="2354574" y="61342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封禅大典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1A00AAE-069B-4FAB-B234-7A05B1B5A1D9}"/>
              </a:ext>
            </a:extLst>
          </p:cNvPr>
          <p:cNvSpPr txBox="1"/>
          <p:nvPr/>
        </p:nvSpPr>
        <p:spPr>
          <a:xfrm>
            <a:off x="11074978" y="2361133"/>
            <a:ext cx="492443" cy="163121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点击跳转查看</a:t>
            </a:r>
          </a:p>
        </p:txBody>
      </p:sp>
    </p:spTree>
    <p:extLst>
      <p:ext uri="{BB962C8B-B14F-4D97-AF65-F5344CB8AC3E}">
        <p14:creationId xmlns:p14="http://schemas.microsoft.com/office/powerpoint/2010/main" val="1679458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A8817E3-D2A5-4531-B0D0-A408DDE0D04D}"/>
              </a:ext>
            </a:extLst>
          </p:cNvPr>
          <p:cNvSpPr/>
          <p:nvPr/>
        </p:nvSpPr>
        <p:spPr>
          <a:xfrm>
            <a:off x="6758985" y="2780806"/>
            <a:ext cx="4544847" cy="1952877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E110BD86-87A8-4407-B62A-B36158FF8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121" y="2176823"/>
            <a:ext cx="4730903" cy="315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9F67B43-E837-4B1F-BA89-FDD54B1B7725}"/>
              </a:ext>
            </a:extLst>
          </p:cNvPr>
          <p:cNvSpPr txBox="1"/>
          <p:nvPr/>
        </p:nvSpPr>
        <p:spPr>
          <a:xfrm>
            <a:off x="6909887" y="2880082"/>
            <a:ext cx="43939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岱庙属全国重点文物保护单位，旧称东狱庙或泰山行宫。位于泰安市区北，泰山南麓。它是泰山最大、最完整的古建筑群，为道教神府，是历代帝王举行封禅大典和祭把泰山神的地方。创建历史悠久，有“秦即作畴”、“汉亦起宫”之载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50F867-DED3-4EAD-96A5-0967D8DB29A7}"/>
              </a:ext>
            </a:extLst>
          </p:cNvPr>
          <p:cNvSpPr txBox="1"/>
          <p:nvPr/>
        </p:nvSpPr>
        <p:spPr>
          <a:xfrm>
            <a:off x="5583138" y="611501"/>
            <a:ext cx="1025724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岱庙</a:t>
            </a:r>
          </a:p>
        </p:txBody>
      </p:sp>
      <p:sp>
        <p:nvSpPr>
          <p:cNvPr id="2" name="箭头: 右 1">
            <a:hlinkClick r:id="rId3" action="ppaction://hlinksldjump"/>
            <a:extLst>
              <a:ext uri="{FF2B5EF4-FFF2-40B4-BE49-F238E27FC236}">
                <a16:creationId xmlns:a16="http://schemas.microsoft.com/office/drawing/2014/main" id="{B61A8A81-3D23-49F5-8647-378FDA2B1DAE}"/>
              </a:ext>
            </a:extLst>
          </p:cNvPr>
          <p:cNvSpPr/>
          <p:nvPr/>
        </p:nvSpPr>
        <p:spPr>
          <a:xfrm>
            <a:off x="10440140" y="5763229"/>
            <a:ext cx="1065320" cy="745724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44F6058-2889-40F0-9C6E-D87409D6B117}"/>
              </a:ext>
            </a:extLst>
          </p:cNvPr>
          <p:cNvSpPr/>
          <p:nvPr/>
        </p:nvSpPr>
        <p:spPr>
          <a:xfrm>
            <a:off x="7305473" y="1792303"/>
            <a:ext cx="3735421" cy="3830284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0850DB-18FD-4728-9A85-EA4460BB8E72}"/>
              </a:ext>
            </a:extLst>
          </p:cNvPr>
          <p:cNvSpPr txBox="1"/>
          <p:nvPr/>
        </p:nvSpPr>
        <p:spPr>
          <a:xfrm>
            <a:off x="7485435" y="2122395"/>
            <a:ext cx="33754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桥与盘道均毁于清乾隆年间。新盘口北两山陡立，东为飞龙岩，西为翔凤岭，中有一线天，名石壁谷。谷中上有南天门，下有升仙坊，由十八盘相连。南天门恰处于谷口，是泰山古建筑充分利用地理环境，以人工之力突出和美化自然环境的典范，是泰山的重要标志物之一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7E8530-7279-4B2F-A781-EAE9B15CD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09" y="1358853"/>
            <a:ext cx="3722014" cy="469718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4A40749-DD37-4948-BB55-725E205BF28F}"/>
              </a:ext>
            </a:extLst>
          </p:cNvPr>
          <p:cNvSpPr txBox="1"/>
          <p:nvPr/>
        </p:nvSpPr>
        <p:spPr>
          <a:xfrm>
            <a:off x="5341834" y="611502"/>
            <a:ext cx="1508331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十八盘</a:t>
            </a:r>
          </a:p>
        </p:txBody>
      </p:sp>
      <p:sp>
        <p:nvSpPr>
          <p:cNvPr id="8" name="箭头: 右 7">
            <a:hlinkClick r:id="rId3" action="ppaction://hlinksldjump"/>
            <a:extLst>
              <a:ext uri="{FF2B5EF4-FFF2-40B4-BE49-F238E27FC236}">
                <a16:creationId xmlns:a16="http://schemas.microsoft.com/office/drawing/2014/main" id="{93EC451A-E34E-4065-963A-17954BFC23A5}"/>
              </a:ext>
            </a:extLst>
          </p:cNvPr>
          <p:cNvSpPr/>
          <p:nvPr/>
        </p:nvSpPr>
        <p:spPr>
          <a:xfrm>
            <a:off x="10440140" y="5763229"/>
            <a:ext cx="1065320" cy="745724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6184DD3-CA61-4942-B27E-62A08BE3B331}"/>
              </a:ext>
            </a:extLst>
          </p:cNvPr>
          <p:cNvSpPr/>
          <p:nvPr/>
        </p:nvSpPr>
        <p:spPr>
          <a:xfrm>
            <a:off x="7276291" y="1877898"/>
            <a:ext cx="4114799" cy="3102204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EA0451-14CE-48C6-87B0-40C7D52A1C2A}"/>
              </a:ext>
            </a:extLst>
          </p:cNvPr>
          <p:cNvSpPr txBox="1"/>
          <p:nvPr/>
        </p:nvSpPr>
        <p:spPr>
          <a:xfrm>
            <a:off x="5176463" y="611502"/>
            <a:ext cx="1839073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封禅大典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BF5D40-40C0-4D85-8B98-FB5498A52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722715"/>
            <a:ext cx="6072188" cy="341257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2193E6D-2799-40A1-AAFB-911979826EE1}"/>
              </a:ext>
            </a:extLst>
          </p:cNvPr>
          <p:cNvSpPr txBox="1"/>
          <p:nvPr/>
        </p:nvSpPr>
        <p:spPr>
          <a:xfrm>
            <a:off x="7480425" y="2151727"/>
            <a:ext cx="37065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封禅大典是泰山独有的古老礼仪，构成了泰山崇拜与信仰的重要内容。由于这种礼仪的执行者是历代帝王所以格外引人注目，其影响更为深远，形成了从传说中的古史到宋代皇帝，贯穿于原始社会和封建社会延绵相续的礼仪传统。</a:t>
            </a:r>
          </a:p>
        </p:txBody>
      </p:sp>
      <p:sp>
        <p:nvSpPr>
          <p:cNvPr id="10" name="箭头: 右 9">
            <a:hlinkClick r:id="rId3" action="ppaction://hlinksldjump"/>
            <a:extLst>
              <a:ext uri="{FF2B5EF4-FFF2-40B4-BE49-F238E27FC236}">
                <a16:creationId xmlns:a16="http://schemas.microsoft.com/office/drawing/2014/main" id="{01DAF96B-BD19-4444-B1D7-ACE001732F58}"/>
              </a:ext>
            </a:extLst>
          </p:cNvPr>
          <p:cNvSpPr/>
          <p:nvPr/>
        </p:nvSpPr>
        <p:spPr>
          <a:xfrm>
            <a:off x="10440140" y="5763229"/>
            <a:ext cx="1065320" cy="745724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859720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E9CFFCF-1584-47A2-9914-D33B4A5B860E}"/>
              </a:ext>
            </a:extLst>
          </p:cNvPr>
          <p:cNvSpPr/>
          <p:nvPr/>
        </p:nvSpPr>
        <p:spPr>
          <a:xfrm>
            <a:off x="2233611" y="335280"/>
            <a:ext cx="77247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泰山巍峨，雄奇的自然景观常令世人慨叹，更有数不清的名胜古迹，使泰山成了世界少有的历史文化与自然相结合的游览胜地。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B4A82E-BC89-4302-9B79-4AE14B7C7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631" y="2269360"/>
            <a:ext cx="5950734" cy="394856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2048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366</Words>
  <Application>Microsoft Office PowerPoint</Application>
  <PresentationFormat>宽屏</PresentationFormat>
  <Paragraphs>42</Paragraphs>
  <Slides>11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center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公正</dc:title>
  <dc:creator>孟庆丰</dc:creator>
  <cp:lastModifiedBy>孟 庆丰</cp:lastModifiedBy>
  <cp:revision>56</cp:revision>
  <dcterms:created xsi:type="dcterms:W3CDTF">2017-04-03T16:24:00Z</dcterms:created>
  <dcterms:modified xsi:type="dcterms:W3CDTF">2019-11-23T02:34:59Z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2052-10.1.0.5277</vt:lpwstr>
  </property>
</Properties>
</file>